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9" r:id="rId2"/>
    <p:sldId id="258" r:id="rId3"/>
    <p:sldId id="262" r:id="rId4"/>
    <p:sldId id="281" r:id="rId5"/>
    <p:sldId id="282" r:id="rId6"/>
    <p:sldId id="280" r:id="rId7"/>
    <p:sldId id="260" r:id="rId8"/>
    <p:sldId id="274" r:id="rId9"/>
    <p:sldId id="268" r:id="rId10"/>
    <p:sldId id="266" r:id="rId11"/>
    <p:sldId id="269" r:id="rId12"/>
    <p:sldId id="275" r:id="rId13"/>
    <p:sldId id="276" r:id="rId14"/>
    <p:sldId id="277" r:id="rId15"/>
    <p:sldId id="270" r:id="rId16"/>
    <p:sldId id="279" r:id="rId17"/>
    <p:sldId id="278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A3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EFFC24-27A1-40D8-BDBC-87A28C3EECF7}" v="11" dt="2020-10-23T00:02:43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Antonio Garcia" userId="4924f6f5e1aaa61e" providerId="LiveId" clId="{B6EFFC24-27A1-40D8-BDBC-87A28C3EECF7}"/>
    <pc:docChg chg="undo custSel addSld delSld modSld sldOrd">
      <pc:chgData name="Marcos Antonio Garcia" userId="4924f6f5e1aaa61e" providerId="LiveId" clId="{B6EFFC24-27A1-40D8-BDBC-87A28C3EECF7}" dt="2020-10-23T00:04:00.847" v="224" actId="404"/>
      <pc:docMkLst>
        <pc:docMk/>
      </pc:docMkLst>
      <pc:sldChg chg="addSp delSp add del ord setBg delDesignElem">
        <pc:chgData name="Marcos Antonio Garcia" userId="4924f6f5e1aaa61e" providerId="LiveId" clId="{B6EFFC24-27A1-40D8-BDBC-87A28C3EECF7}" dt="2020-10-22T23:45:37.894" v="6"/>
        <pc:sldMkLst>
          <pc:docMk/>
          <pc:sldMk cId="2605680564" sldId="258"/>
        </pc:sldMkLst>
        <pc:spChg chg="add del">
          <ac:chgData name="Marcos Antonio Garcia" userId="4924f6f5e1aaa61e" providerId="LiveId" clId="{B6EFFC24-27A1-40D8-BDBC-87A28C3EECF7}" dt="2020-10-22T23:45:37.894" v="6"/>
          <ac:spMkLst>
            <pc:docMk/>
            <pc:sldMk cId="2605680564" sldId="258"/>
            <ac:spMk id="32" creationId="{128A9EDB-BB63-4B50-AF13-07F53F94782C}"/>
          </ac:spMkLst>
        </pc:spChg>
        <pc:spChg chg="add del">
          <ac:chgData name="Marcos Antonio Garcia" userId="4924f6f5e1aaa61e" providerId="LiveId" clId="{B6EFFC24-27A1-40D8-BDBC-87A28C3EECF7}" dt="2020-10-22T23:45:37.894" v="6"/>
          <ac:spMkLst>
            <pc:docMk/>
            <pc:sldMk cId="2605680564" sldId="258"/>
            <ac:spMk id="38" creationId="{DA708570-6B10-49D3-8D31-092F3C0E4AA9}"/>
          </ac:spMkLst>
        </pc:spChg>
        <pc:spChg chg="add del">
          <ac:chgData name="Marcos Antonio Garcia" userId="4924f6f5e1aaa61e" providerId="LiveId" clId="{B6EFFC24-27A1-40D8-BDBC-87A28C3EECF7}" dt="2020-10-22T23:45:37.894" v="6"/>
          <ac:spMkLst>
            <pc:docMk/>
            <pc:sldMk cId="2605680564" sldId="258"/>
            <ac:spMk id="40" creationId="{BAA1D310-2299-4B25-A602-B5FA1CB1D560}"/>
          </ac:spMkLst>
        </pc:spChg>
        <pc:spChg chg="add del">
          <ac:chgData name="Marcos Antonio Garcia" userId="4924f6f5e1aaa61e" providerId="LiveId" clId="{B6EFFC24-27A1-40D8-BDBC-87A28C3EECF7}" dt="2020-10-22T23:45:37.894" v="6"/>
          <ac:spMkLst>
            <pc:docMk/>
            <pc:sldMk cId="2605680564" sldId="258"/>
            <ac:spMk id="42" creationId="{6C8C1FE8-5A04-4B9E-A442-D8D97E5D91E1}"/>
          </ac:spMkLst>
        </pc:spChg>
        <pc:spChg chg="add del">
          <ac:chgData name="Marcos Antonio Garcia" userId="4924f6f5e1aaa61e" providerId="LiveId" clId="{B6EFFC24-27A1-40D8-BDBC-87A28C3EECF7}" dt="2020-10-22T23:45:37.894" v="6"/>
          <ac:spMkLst>
            <pc:docMk/>
            <pc:sldMk cId="2605680564" sldId="258"/>
            <ac:spMk id="44" creationId="{9C74D598-9B0C-4432-B27A-359A54CBE1B5}"/>
          </ac:spMkLst>
        </pc:spChg>
        <pc:picChg chg="add del">
          <ac:chgData name="Marcos Antonio Garcia" userId="4924f6f5e1aaa61e" providerId="LiveId" clId="{B6EFFC24-27A1-40D8-BDBC-87A28C3EECF7}" dt="2020-10-22T23:45:37.894" v="6"/>
          <ac:picMkLst>
            <pc:docMk/>
            <pc:sldMk cId="2605680564" sldId="258"/>
            <ac:picMk id="34" creationId="{791B7355-C42C-4A62-BF7A-5ED0FB9F1770}"/>
          </ac:picMkLst>
        </pc:picChg>
        <pc:picChg chg="add del">
          <ac:chgData name="Marcos Antonio Garcia" userId="4924f6f5e1aaa61e" providerId="LiveId" clId="{B6EFFC24-27A1-40D8-BDBC-87A28C3EECF7}" dt="2020-10-22T23:45:37.894" v="6"/>
          <ac:picMkLst>
            <pc:docMk/>
            <pc:sldMk cId="2605680564" sldId="258"/>
            <ac:picMk id="36" creationId="{BD59BA0E-6240-4D74-869E-E21216E86612}"/>
          </ac:picMkLst>
        </pc:picChg>
      </pc:sldChg>
      <pc:sldChg chg="modSp add del mod">
        <pc:chgData name="Marcos Antonio Garcia" userId="4924f6f5e1aaa61e" providerId="LiveId" clId="{B6EFFC24-27A1-40D8-BDBC-87A28C3EECF7}" dt="2020-10-23T00:04:00.847" v="224" actId="404"/>
        <pc:sldMkLst>
          <pc:docMk/>
          <pc:sldMk cId="4227658206" sldId="258"/>
        </pc:sldMkLst>
        <pc:spChg chg="mod">
          <ac:chgData name="Marcos Antonio Garcia" userId="4924f6f5e1aaa61e" providerId="LiveId" clId="{B6EFFC24-27A1-40D8-BDBC-87A28C3EECF7}" dt="2020-10-22T23:49:14.740" v="121" actId="1076"/>
          <ac:spMkLst>
            <pc:docMk/>
            <pc:sldMk cId="4227658206" sldId="258"/>
            <ac:spMk id="16" creationId="{8FD574D7-A472-4C6F-B760-B522F41B4111}"/>
          </ac:spMkLst>
        </pc:spChg>
        <pc:spChg chg="mod">
          <ac:chgData name="Marcos Antonio Garcia" userId="4924f6f5e1aaa61e" providerId="LiveId" clId="{B6EFFC24-27A1-40D8-BDBC-87A28C3EECF7}" dt="2020-10-23T00:04:00.847" v="224" actId="404"/>
          <ac:spMkLst>
            <pc:docMk/>
            <pc:sldMk cId="4227658206" sldId="258"/>
            <ac:spMk id="18" creationId="{FF75017E-CC55-41CD-A48C-4B3F38CD683B}"/>
          </ac:spMkLst>
        </pc:spChg>
      </pc:sldChg>
      <pc:sldChg chg="delSp mod">
        <pc:chgData name="Marcos Antonio Garcia" userId="4924f6f5e1aaa61e" providerId="LiveId" clId="{B6EFFC24-27A1-40D8-BDBC-87A28C3EECF7}" dt="2020-10-22T23:52:55.327" v="130" actId="478"/>
        <pc:sldMkLst>
          <pc:docMk/>
          <pc:sldMk cId="786710598" sldId="259"/>
        </pc:sldMkLst>
        <pc:spChg chg="del">
          <ac:chgData name="Marcos Antonio Garcia" userId="4924f6f5e1aaa61e" providerId="LiveId" clId="{B6EFFC24-27A1-40D8-BDBC-87A28C3EECF7}" dt="2020-10-22T23:52:55.327" v="130" actId="478"/>
          <ac:spMkLst>
            <pc:docMk/>
            <pc:sldMk cId="786710598" sldId="259"/>
            <ac:spMk id="6" creationId="{FC118369-1234-4653-83B6-0E3FDEF14AA8}"/>
          </ac:spMkLst>
        </pc:spChg>
      </pc:sldChg>
      <pc:sldChg chg="addSp delSp mod">
        <pc:chgData name="Marcos Antonio Garcia" userId="4924f6f5e1aaa61e" providerId="LiveId" clId="{B6EFFC24-27A1-40D8-BDBC-87A28C3EECF7}" dt="2020-10-22T23:49:50.712" v="127" actId="478"/>
        <pc:sldMkLst>
          <pc:docMk/>
          <pc:sldMk cId="714900238" sldId="260"/>
        </pc:sldMkLst>
        <pc:spChg chg="add del">
          <ac:chgData name="Marcos Antonio Garcia" userId="4924f6f5e1aaa61e" providerId="LiveId" clId="{B6EFFC24-27A1-40D8-BDBC-87A28C3EECF7}" dt="2020-10-22T23:49:50.712" v="127" actId="478"/>
          <ac:spMkLst>
            <pc:docMk/>
            <pc:sldMk cId="714900238" sldId="260"/>
            <ac:spMk id="4" creationId="{675118D1-4A32-4268-8A00-0325F358D4FE}"/>
          </ac:spMkLst>
        </pc:spChg>
        <pc:spChg chg="add del">
          <ac:chgData name="Marcos Antonio Garcia" userId="4924f6f5e1aaa61e" providerId="LiveId" clId="{B6EFFC24-27A1-40D8-BDBC-87A28C3EECF7}" dt="2020-10-22T23:49:50.314" v="126" actId="478"/>
          <ac:spMkLst>
            <pc:docMk/>
            <pc:sldMk cId="714900238" sldId="260"/>
            <ac:spMk id="5" creationId="{F1485E25-B373-4500-977F-968D05CCB2B1}"/>
          </ac:spMkLst>
        </pc:spChg>
      </pc:sldChg>
      <pc:sldChg chg="modSp mod">
        <pc:chgData name="Marcos Antonio Garcia" userId="4924f6f5e1aaa61e" providerId="LiveId" clId="{B6EFFC24-27A1-40D8-BDBC-87A28C3EECF7}" dt="2020-10-23T00:03:56.712" v="222" actId="404"/>
        <pc:sldMkLst>
          <pc:docMk/>
          <pc:sldMk cId="3483656897" sldId="262"/>
        </pc:sldMkLst>
        <pc:spChg chg="mod">
          <ac:chgData name="Marcos Antonio Garcia" userId="4924f6f5e1aaa61e" providerId="LiveId" clId="{B6EFFC24-27A1-40D8-BDBC-87A28C3EECF7}" dt="2020-10-23T00:03:56.712" v="222" actId="404"/>
          <ac:spMkLst>
            <pc:docMk/>
            <pc:sldMk cId="3483656897" sldId="262"/>
            <ac:spMk id="3" creationId="{B4AE2E9F-5F43-48A4-A3FA-D5203794EC4B}"/>
          </ac:spMkLst>
        </pc:spChg>
      </pc:sldChg>
      <pc:sldChg chg="addSp delSp modSp del mod">
        <pc:chgData name="Marcos Antonio Garcia" userId="4924f6f5e1aaa61e" providerId="LiveId" clId="{B6EFFC24-27A1-40D8-BDBC-87A28C3EECF7}" dt="2020-10-23T00:02:40.490" v="181" actId="47"/>
        <pc:sldMkLst>
          <pc:docMk/>
          <pc:sldMk cId="3115232460" sldId="263"/>
        </pc:sldMkLst>
        <pc:spChg chg="add del mod">
          <ac:chgData name="Marcos Antonio Garcia" userId="4924f6f5e1aaa61e" providerId="LiveId" clId="{B6EFFC24-27A1-40D8-BDBC-87A28C3EECF7}" dt="2020-10-22T23:59:39.341" v="147" actId="1076"/>
          <ac:spMkLst>
            <pc:docMk/>
            <pc:sldMk cId="3115232460" sldId="263"/>
            <ac:spMk id="4" creationId="{0F8D7F5F-AF14-4D23-8FA2-CAF45D604A2C}"/>
          </ac:spMkLst>
        </pc:spChg>
        <pc:spChg chg="add del">
          <ac:chgData name="Marcos Antonio Garcia" userId="4924f6f5e1aaa61e" providerId="LiveId" clId="{B6EFFC24-27A1-40D8-BDBC-87A28C3EECF7}" dt="2020-10-22T23:59:48.206" v="148" actId="478"/>
          <ac:spMkLst>
            <pc:docMk/>
            <pc:sldMk cId="3115232460" sldId="263"/>
            <ac:spMk id="5" creationId="{A5CF0528-5286-4707-AEE8-60FB13FDCB6A}"/>
          </ac:spMkLst>
        </pc:spChg>
        <pc:picChg chg="add mod">
          <ac:chgData name="Marcos Antonio Garcia" userId="4924f6f5e1aaa61e" providerId="LiveId" clId="{B6EFFC24-27A1-40D8-BDBC-87A28C3EECF7}" dt="2020-10-23T00:00:59.389" v="160" actId="1076"/>
          <ac:picMkLst>
            <pc:docMk/>
            <pc:sldMk cId="3115232460" sldId="263"/>
            <ac:picMk id="3" creationId="{70C3D222-DE32-4B2C-8FF8-E1176645825C}"/>
          </ac:picMkLst>
        </pc:picChg>
        <pc:picChg chg="add del mod">
          <ac:chgData name="Marcos Antonio Garcia" userId="4924f6f5e1aaa61e" providerId="LiveId" clId="{B6EFFC24-27A1-40D8-BDBC-87A28C3EECF7}" dt="2020-10-23T00:01:41.709" v="165" actId="478"/>
          <ac:picMkLst>
            <pc:docMk/>
            <pc:sldMk cId="3115232460" sldId="263"/>
            <ac:picMk id="7" creationId="{38D531B8-98A0-4DEC-BB57-BA0E4D6540D8}"/>
          </ac:picMkLst>
        </pc:picChg>
      </pc:sldChg>
      <pc:sldChg chg="addSp delSp add del setBg delDesignElem">
        <pc:chgData name="Marcos Antonio Garcia" userId="4924f6f5e1aaa61e" providerId="LiveId" clId="{B6EFFC24-27A1-40D8-BDBC-87A28C3EECF7}" dt="2020-10-22T23:59:08.172" v="140"/>
        <pc:sldMkLst>
          <pc:docMk/>
          <pc:sldMk cId="455850144" sldId="280"/>
        </pc:sldMkLst>
        <pc:spChg chg="add del">
          <ac:chgData name="Marcos Antonio Garcia" userId="4924f6f5e1aaa61e" providerId="LiveId" clId="{B6EFFC24-27A1-40D8-BDBC-87A28C3EECF7}" dt="2020-10-22T23:59:08.172" v="140"/>
          <ac:spMkLst>
            <pc:docMk/>
            <pc:sldMk cId="455850144" sldId="280"/>
            <ac:spMk id="32" creationId="{128A9EDB-BB63-4B50-AF13-07F53F94782C}"/>
          </ac:spMkLst>
        </pc:spChg>
        <pc:spChg chg="add del">
          <ac:chgData name="Marcos Antonio Garcia" userId="4924f6f5e1aaa61e" providerId="LiveId" clId="{B6EFFC24-27A1-40D8-BDBC-87A28C3EECF7}" dt="2020-10-22T23:59:08.172" v="140"/>
          <ac:spMkLst>
            <pc:docMk/>
            <pc:sldMk cId="455850144" sldId="280"/>
            <ac:spMk id="38" creationId="{DA708570-6B10-49D3-8D31-092F3C0E4AA9}"/>
          </ac:spMkLst>
        </pc:spChg>
        <pc:spChg chg="add del">
          <ac:chgData name="Marcos Antonio Garcia" userId="4924f6f5e1aaa61e" providerId="LiveId" clId="{B6EFFC24-27A1-40D8-BDBC-87A28C3EECF7}" dt="2020-10-22T23:59:08.172" v="140"/>
          <ac:spMkLst>
            <pc:docMk/>
            <pc:sldMk cId="455850144" sldId="280"/>
            <ac:spMk id="40" creationId="{BAA1D310-2299-4B25-A602-B5FA1CB1D560}"/>
          </ac:spMkLst>
        </pc:spChg>
        <pc:spChg chg="add del">
          <ac:chgData name="Marcos Antonio Garcia" userId="4924f6f5e1aaa61e" providerId="LiveId" clId="{B6EFFC24-27A1-40D8-BDBC-87A28C3EECF7}" dt="2020-10-22T23:59:08.172" v="140"/>
          <ac:spMkLst>
            <pc:docMk/>
            <pc:sldMk cId="455850144" sldId="280"/>
            <ac:spMk id="42" creationId="{6C8C1FE8-5A04-4B9E-A442-D8D97E5D91E1}"/>
          </ac:spMkLst>
        </pc:spChg>
        <pc:spChg chg="add del">
          <ac:chgData name="Marcos Antonio Garcia" userId="4924f6f5e1aaa61e" providerId="LiveId" clId="{B6EFFC24-27A1-40D8-BDBC-87A28C3EECF7}" dt="2020-10-22T23:59:08.172" v="140"/>
          <ac:spMkLst>
            <pc:docMk/>
            <pc:sldMk cId="455850144" sldId="280"/>
            <ac:spMk id="44" creationId="{9C74D598-9B0C-4432-B27A-359A54CBE1B5}"/>
          </ac:spMkLst>
        </pc:spChg>
        <pc:picChg chg="add del">
          <ac:chgData name="Marcos Antonio Garcia" userId="4924f6f5e1aaa61e" providerId="LiveId" clId="{B6EFFC24-27A1-40D8-BDBC-87A28C3EECF7}" dt="2020-10-22T23:59:08.172" v="140"/>
          <ac:picMkLst>
            <pc:docMk/>
            <pc:sldMk cId="455850144" sldId="280"/>
            <ac:picMk id="34" creationId="{791B7355-C42C-4A62-BF7A-5ED0FB9F1770}"/>
          </ac:picMkLst>
        </pc:picChg>
        <pc:picChg chg="add del">
          <ac:chgData name="Marcos Antonio Garcia" userId="4924f6f5e1aaa61e" providerId="LiveId" clId="{B6EFFC24-27A1-40D8-BDBC-87A28C3EECF7}" dt="2020-10-22T23:59:08.172" v="140"/>
          <ac:picMkLst>
            <pc:docMk/>
            <pc:sldMk cId="455850144" sldId="280"/>
            <ac:picMk id="36" creationId="{BD59BA0E-6240-4D74-869E-E21216E86612}"/>
          </ac:picMkLst>
        </pc:picChg>
      </pc:sldChg>
      <pc:sldChg chg="addSp delSp modSp add mod">
        <pc:chgData name="Marcos Antonio Garcia" userId="4924f6f5e1aaa61e" providerId="LiveId" clId="{B6EFFC24-27A1-40D8-BDBC-87A28C3EECF7}" dt="2020-10-23T00:03:44.246" v="216" actId="404"/>
        <pc:sldMkLst>
          <pc:docMk/>
          <pc:sldMk cId="1748332248" sldId="280"/>
        </pc:sldMkLst>
        <pc:spChg chg="del mod">
          <ac:chgData name="Marcos Antonio Garcia" userId="4924f6f5e1aaa61e" providerId="LiveId" clId="{B6EFFC24-27A1-40D8-BDBC-87A28C3EECF7}" dt="2020-10-23T00:03:07.423" v="190" actId="478"/>
          <ac:spMkLst>
            <pc:docMk/>
            <pc:sldMk cId="1748332248" sldId="280"/>
            <ac:spMk id="4" creationId="{0F8D7F5F-AF14-4D23-8FA2-CAF45D604A2C}"/>
          </ac:spMkLst>
        </pc:spChg>
        <pc:spChg chg="del">
          <ac:chgData name="Marcos Antonio Garcia" userId="4924f6f5e1aaa61e" providerId="LiveId" clId="{B6EFFC24-27A1-40D8-BDBC-87A28C3EECF7}" dt="2020-10-22T23:59:51.181" v="149" actId="478"/>
          <ac:spMkLst>
            <pc:docMk/>
            <pc:sldMk cId="1748332248" sldId="280"/>
            <ac:spMk id="5" creationId="{A5CF0528-5286-4707-AEE8-60FB13FDCB6A}"/>
          </ac:spMkLst>
        </pc:spChg>
        <pc:spChg chg="add mod">
          <ac:chgData name="Marcos Antonio Garcia" userId="4924f6f5e1aaa61e" providerId="LiveId" clId="{B6EFFC24-27A1-40D8-BDBC-87A28C3EECF7}" dt="2020-10-23T00:03:44.246" v="216" actId="404"/>
          <ac:spMkLst>
            <pc:docMk/>
            <pc:sldMk cId="1748332248" sldId="280"/>
            <ac:spMk id="9" creationId="{FAB61882-D59E-4FD3-BDE3-6DD8423718A7}"/>
          </ac:spMkLst>
        </pc:spChg>
        <pc:picChg chg="add del mod">
          <ac:chgData name="Marcos Antonio Garcia" userId="4924f6f5e1aaa61e" providerId="LiveId" clId="{B6EFFC24-27A1-40D8-BDBC-87A28C3EECF7}" dt="2020-10-23T00:00:49.234" v="156" actId="478"/>
          <ac:picMkLst>
            <pc:docMk/>
            <pc:sldMk cId="1748332248" sldId="280"/>
            <ac:picMk id="6" creationId="{E6C6ACE3-308C-4263-B466-C27362A40275}"/>
          </ac:picMkLst>
        </pc:picChg>
        <pc:picChg chg="add del mod">
          <ac:chgData name="Marcos Antonio Garcia" userId="4924f6f5e1aaa61e" providerId="LiveId" clId="{B6EFFC24-27A1-40D8-BDBC-87A28C3EECF7}" dt="2020-10-23T00:03:05.380" v="189" actId="478"/>
          <ac:picMkLst>
            <pc:docMk/>
            <pc:sldMk cId="1748332248" sldId="280"/>
            <ac:picMk id="7" creationId="{B1C41FC8-B57B-4E7E-871F-F004AE1961EA}"/>
          </ac:picMkLst>
        </pc:picChg>
        <pc:picChg chg="add del">
          <ac:chgData name="Marcos Antonio Garcia" userId="4924f6f5e1aaa61e" providerId="LiveId" clId="{B6EFFC24-27A1-40D8-BDBC-87A28C3EECF7}" dt="2020-10-23T00:03:25.567" v="192" actId="22"/>
          <ac:picMkLst>
            <pc:docMk/>
            <pc:sldMk cId="1748332248" sldId="280"/>
            <ac:picMk id="8" creationId="{E6BEC78F-3D36-4742-B7CF-46DEEF5AE9DD}"/>
          </ac:picMkLst>
        </pc:picChg>
      </pc:sldChg>
      <pc:sldChg chg="addSp delSp modSp add mod ord setBg">
        <pc:chgData name="Marcos Antonio Garcia" userId="4924f6f5e1aaa61e" providerId="LiveId" clId="{B6EFFC24-27A1-40D8-BDBC-87A28C3EECF7}" dt="2020-10-23T00:03:52.639" v="220" actId="404"/>
        <pc:sldMkLst>
          <pc:docMk/>
          <pc:sldMk cId="3475138672" sldId="281"/>
        </pc:sldMkLst>
        <pc:spChg chg="add mod">
          <ac:chgData name="Marcos Antonio Garcia" userId="4924f6f5e1aaa61e" providerId="LiveId" clId="{B6EFFC24-27A1-40D8-BDBC-87A28C3EECF7}" dt="2020-10-23T00:03:52.639" v="220" actId="404"/>
          <ac:spMkLst>
            <pc:docMk/>
            <pc:sldMk cId="3475138672" sldId="281"/>
            <ac:spMk id="6" creationId="{3A3DABFD-9069-4B47-BBB1-6708FF44170B}"/>
          </ac:spMkLst>
        </pc:spChg>
        <pc:picChg chg="add mod">
          <ac:chgData name="Marcos Antonio Garcia" userId="4924f6f5e1aaa61e" providerId="LiveId" clId="{B6EFFC24-27A1-40D8-BDBC-87A28C3EECF7}" dt="2020-10-23T00:02:34.782" v="180" actId="1076"/>
          <ac:picMkLst>
            <pc:docMk/>
            <pc:sldMk cId="3475138672" sldId="281"/>
            <ac:picMk id="2" creationId="{9D725202-5B3C-47D1-AFAD-CE50B6618C5D}"/>
          </ac:picMkLst>
        </pc:picChg>
        <pc:picChg chg="del">
          <ac:chgData name="Marcos Antonio Garcia" userId="4924f6f5e1aaa61e" providerId="LiveId" clId="{B6EFFC24-27A1-40D8-BDBC-87A28C3EECF7}" dt="2020-10-23T00:02:06.757" v="171" actId="478"/>
          <ac:picMkLst>
            <pc:docMk/>
            <pc:sldMk cId="3475138672" sldId="281"/>
            <ac:picMk id="4" creationId="{C7228A2B-354D-4D8B-8450-CC811F5D1281}"/>
          </ac:picMkLst>
        </pc:picChg>
      </pc:sldChg>
      <pc:sldChg chg="addSp delSp modSp add mod">
        <pc:chgData name="Marcos Antonio Garcia" userId="4924f6f5e1aaa61e" providerId="LiveId" clId="{B6EFFC24-27A1-40D8-BDBC-87A28C3EECF7}" dt="2020-10-23T00:03:49.423" v="218" actId="404"/>
        <pc:sldMkLst>
          <pc:docMk/>
          <pc:sldMk cId="3541236793" sldId="282"/>
        </pc:sldMkLst>
        <pc:spChg chg="mod">
          <ac:chgData name="Marcos Antonio Garcia" userId="4924f6f5e1aaa61e" providerId="LiveId" clId="{B6EFFC24-27A1-40D8-BDBC-87A28C3EECF7}" dt="2020-10-23T00:03:49.423" v="218" actId="404"/>
          <ac:spMkLst>
            <pc:docMk/>
            <pc:sldMk cId="3541236793" sldId="282"/>
            <ac:spMk id="6" creationId="{3A3DABFD-9069-4B47-BBB1-6708FF44170B}"/>
          </ac:spMkLst>
        </pc:spChg>
        <pc:picChg chg="del">
          <ac:chgData name="Marcos Antonio Garcia" userId="4924f6f5e1aaa61e" providerId="LiveId" clId="{B6EFFC24-27A1-40D8-BDBC-87A28C3EECF7}" dt="2020-10-23T00:02:45.848" v="183" actId="478"/>
          <ac:picMkLst>
            <pc:docMk/>
            <pc:sldMk cId="3541236793" sldId="282"/>
            <ac:picMk id="2" creationId="{9D725202-5B3C-47D1-AFAD-CE50B6618C5D}"/>
          </ac:picMkLst>
        </pc:picChg>
        <pc:picChg chg="add mod">
          <ac:chgData name="Marcos Antonio Garcia" userId="4924f6f5e1aaa61e" providerId="LiveId" clId="{B6EFFC24-27A1-40D8-BDBC-87A28C3EECF7}" dt="2020-10-23T00:02:58.629" v="188" actId="1076"/>
          <ac:picMkLst>
            <pc:docMk/>
            <pc:sldMk cId="3541236793" sldId="282"/>
            <ac:picMk id="3" creationId="{4EE11567-FBF1-45DD-99FD-8123F6B1213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478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3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429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74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89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10/22/2020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84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10/22/2020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51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10/22/2020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21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51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1075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784362B-1BC2-4D61-BBC1-75E5AFB9E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FEC87D-B560-4AA1-90A4-F9F1D5A9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CBAC3D-8976-47FF-8E03-C8D4BDB35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69431F3-C8DA-4F3D-BC23-56FBCBBB7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FB8F0-8565-4EC3-917D-22A0CFB55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2940" y="0"/>
            <a:ext cx="652490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24" r="22120"/>
          <a:stretch/>
        </p:blipFill>
        <p:spPr>
          <a:xfrm>
            <a:off x="1007760" y="227"/>
            <a:ext cx="3855179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0E85565-5837-4630-B749-8EB5508C9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C7697-3A86-409F-BD6F-CB73A7A1B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0512" y="438507"/>
            <a:ext cx="5909683" cy="511527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endParaRPr lang="pt-BR" sz="1100" dirty="0">
              <a:ea typeface="+mj-lt"/>
              <a:cs typeface="+mj-lt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800" dirty="0">
              <a:ea typeface="+mj-lt"/>
              <a:cs typeface="+mj-lt"/>
            </a:endParaRPr>
          </a:p>
          <a:p>
            <a:pPr algn="just"/>
            <a:endParaRPr lang="en-US" sz="800" dirty="0">
              <a:cs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756D9B-712D-4066-9D24-053A5EF2E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E1C28-934B-4947-8022-6166DACB0BAF}"/>
              </a:ext>
            </a:extLst>
          </p:cNvPr>
          <p:cNvSpPr txBox="1"/>
          <p:nvPr/>
        </p:nvSpPr>
        <p:spPr>
          <a:xfrm>
            <a:off x="5716438" y="1086928"/>
            <a:ext cx="484229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600" dirty="0" err="1">
                <a:solidFill>
                  <a:schemeClr val="accent2">
                    <a:lumMod val="75000"/>
                  </a:schemeClr>
                </a:solidFill>
              </a:rPr>
              <a:t>Algasensors</a:t>
            </a:r>
            <a:endParaRPr lang="en-US" sz="6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EC3EC-5AE2-4DE8-A77D-B1DB65A02884}"/>
              </a:ext>
            </a:extLst>
          </p:cNvPr>
          <p:cNvSpPr txBox="1"/>
          <p:nvPr/>
        </p:nvSpPr>
        <p:spPr>
          <a:xfrm>
            <a:off x="5720861" y="2965939"/>
            <a:ext cx="52796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Quem somos? </a:t>
            </a:r>
          </a:p>
          <a:p>
            <a:pPr marL="342900" indent="-3429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O que fazemos?</a:t>
            </a:r>
          </a:p>
          <a:p>
            <a:pPr marL="342900" indent="-3429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Qual o nosso segmento?</a:t>
            </a:r>
          </a:p>
        </p:txBody>
      </p:sp>
    </p:spTree>
    <p:extLst>
      <p:ext uri="{BB962C8B-B14F-4D97-AF65-F5344CB8AC3E}">
        <p14:creationId xmlns:p14="http://schemas.microsoft.com/office/powerpoint/2010/main" val="78671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35C825-A12B-4311-83BD-A23B8AB3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49" y="1603900"/>
            <a:ext cx="9155501" cy="4872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369D9-3928-4DD8-8FBF-2544D5A380A8}"/>
              </a:ext>
            </a:extLst>
          </p:cNvPr>
          <p:cNvSpPr txBox="1"/>
          <p:nvPr/>
        </p:nvSpPr>
        <p:spPr>
          <a:xfrm>
            <a:off x="1460740" y="224287"/>
            <a:ext cx="396527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>
                <a:solidFill>
                  <a:schemeClr val="accent2">
                    <a:lumMod val="75000"/>
                  </a:schemeClr>
                </a:solidFill>
              </a:rPr>
              <a:t>Backlog</a:t>
            </a:r>
            <a:endParaRPr lang="en-US" sz="660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869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BD05-1EDA-4AAD-ACC6-52367910BD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284302" y="278403"/>
            <a:ext cx="7958137" cy="1077912"/>
          </a:xfrm>
        </p:spPr>
        <p:txBody>
          <a:bodyPr/>
          <a:lstStyle/>
          <a:p>
            <a:pPr algn="ctr"/>
            <a:r>
              <a:rPr lang="en-US" sz="4000">
                <a:solidFill>
                  <a:srgbClr val="39A370"/>
                </a:solidFill>
                <a:cs typeface="Arial"/>
              </a:rPr>
              <a:t>Index do</a:t>
            </a:r>
            <a:r>
              <a:rPr lang="en-US">
                <a:solidFill>
                  <a:srgbClr val="39A370"/>
                </a:solidFill>
                <a:cs typeface="Arial"/>
              </a:rPr>
              <a:t> </a:t>
            </a:r>
            <a:r>
              <a:rPr lang="en-US" sz="4000">
                <a:solidFill>
                  <a:srgbClr val="39A370"/>
                </a:solidFill>
                <a:cs typeface="Arial"/>
              </a:rPr>
              <a:t>site</a:t>
            </a:r>
          </a:p>
        </p:txBody>
      </p:sp>
      <p:pic>
        <p:nvPicPr>
          <p:cNvPr id="3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D1C442-298C-4F4B-A1A7-F7BF31539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188" y="1318066"/>
            <a:ext cx="8823501" cy="49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36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BD05-1EDA-4AAD-ACC6-52367910BD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12006" y="149449"/>
            <a:ext cx="7958137" cy="1077912"/>
          </a:xfrm>
        </p:spPr>
        <p:txBody>
          <a:bodyPr/>
          <a:lstStyle/>
          <a:p>
            <a:pPr algn="l"/>
            <a:r>
              <a:rPr lang="en-US" sz="4000">
                <a:solidFill>
                  <a:srgbClr val="39A370"/>
                </a:solidFill>
                <a:cs typeface="Arial"/>
              </a:rPr>
              <a:t>Index do</a:t>
            </a:r>
            <a:r>
              <a:rPr lang="en-US">
                <a:solidFill>
                  <a:srgbClr val="39A370"/>
                </a:solidFill>
                <a:cs typeface="Arial"/>
              </a:rPr>
              <a:t> </a:t>
            </a:r>
            <a:r>
              <a:rPr lang="en-US" sz="4000">
                <a:solidFill>
                  <a:srgbClr val="39A370"/>
                </a:solidFill>
                <a:cs typeface="Arial"/>
              </a:rPr>
              <a:t>site/Login</a:t>
            </a:r>
          </a:p>
        </p:txBody>
      </p:sp>
      <p:pic>
        <p:nvPicPr>
          <p:cNvPr id="3" name="Picture 4" descr="A picture containing fence, grass, green, sitting&#10;&#10;Description automatically generated">
            <a:extLst>
              <a:ext uri="{FF2B5EF4-FFF2-40B4-BE49-F238E27FC236}">
                <a16:creationId xmlns:a16="http://schemas.microsoft.com/office/drawing/2014/main" id="{6020CC08-B3FD-4C0F-A66E-89F007DA7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08" y="1223882"/>
            <a:ext cx="8774623" cy="49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8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BD05-1EDA-4AAD-ACC6-52367910BD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58898" y="254957"/>
            <a:ext cx="7958137" cy="1077912"/>
          </a:xfrm>
        </p:spPr>
        <p:txBody>
          <a:bodyPr/>
          <a:lstStyle/>
          <a:p>
            <a:pPr algn="l"/>
            <a:r>
              <a:rPr lang="en-US" sz="4000">
                <a:solidFill>
                  <a:srgbClr val="39A370"/>
                </a:solidFill>
                <a:cs typeface="Arial"/>
              </a:rPr>
              <a:t>Index do</a:t>
            </a:r>
            <a:r>
              <a:rPr lang="en-US">
                <a:solidFill>
                  <a:srgbClr val="39A370"/>
                </a:solidFill>
                <a:cs typeface="Arial"/>
              </a:rPr>
              <a:t> </a:t>
            </a:r>
            <a:r>
              <a:rPr lang="en-US" sz="4000">
                <a:solidFill>
                  <a:srgbClr val="39A370"/>
                </a:solidFill>
                <a:cs typeface="Arial"/>
              </a:rPr>
              <a:t>site/</a:t>
            </a:r>
            <a:r>
              <a:rPr lang="en-US" sz="4000" err="1">
                <a:solidFill>
                  <a:srgbClr val="39A370"/>
                </a:solidFill>
                <a:cs typeface="Arial"/>
              </a:rPr>
              <a:t>Cadastro</a:t>
            </a:r>
          </a:p>
        </p:txBody>
      </p:sp>
      <p:pic>
        <p:nvPicPr>
          <p:cNvPr id="4" name="Picture 4" descr="A gate in front of a computer&#10;&#10;Description automatically generated">
            <a:extLst>
              <a:ext uri="{FF2B5EF4-FFF2-40B4-BE49-F238E27FC236}">
                <a16:creationId xmlns:a16="http://schemas.microsoft.com/office/drawing/2014/main" id="{FD4F459D-BDBF-459C-B4EF-7BCF928A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414829"/>
            <a:ext cx="8909538" cy="49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5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5D7A36-B3AF-402D-9369-68F09B7F170D}"/>
              </a:ext>
            </a:extLst>
          </p:cNvPr>
          <p:cNvSpPr txBox="1">
            <a:spLocks/>
          </p:cNvSpPr>
          <p:nvPr/>
        </p:nvSpPr>
        <p:spPr>
          <a:xfrm>
            <a:off x="1456061" y="386181"/>
            <a:ext cx="7958137" cy="1077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err="1">
                <a:solidFill>
                  <a:srgbClr val="39A370"/>
                </a:solidFill>
                <a:cs typeface="Arial"/>
              </a:rPr>
              <a:t>Simulador</a:t>
            </a:r>
            <a:r>
              <a:rPr lang="en-US" sz="4000" dirty="0">
                <a:solidFill>
                  <a:srgbClr val="39A370"/>
                </a:solidFill>
                <a:cs typeface="Arial"/>
              </a:rPr>
              <a:t> </a:t>
            </a:r>
            <a:r>
              <a:rPr lang="en-US" sz="4000" dirty="0" err="1">
                <a:solidFill>
                  <a:srgbClr val="39A370"/>
                </a:solidFill>
                <a:cs typeface="Arial"/>
              </a:rPr>
              <a:t>Financeiro</a:t>
            </a:r>
            <a:endParaRPr lang="en-US" dirty="0" err="1"/>
          </a:p>
        </p:txBody>
      </p:sp>
      <p:pic>
        <p:nvPicPr>
          <p:cNvPr id="4" name="Picture 4" descr="A close up of a green fence&#10;&#10;Description automatically generated">
            <a:extLst>
              <a:ext uri="{FF2B5EF4-FFF2-40B4-BE49-F238E27FC236}">
                <a16:creationId xmlns:a16="http://schemas.microsoft.com/office/drawing/2014/main" id="{901CEEB0-27B3-4AF9-A6C8-991EB631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343" y="1293505"/>
            <a:ext cx="10018144" cy="517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50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6F5644-B722-4A5E-A7D0-56F84B567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923724" y="433073"/>
            <a:ext cx="7958137" cy="107791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39A370"/>
                </a:solidFill>
                <a:cs typeface="Arial"/>
              </a:rPr>
              <a:t>Banco de dados</a:t>
            </a:r>
          </a:p>
        </p:txBody>
      </p:sp>
      <p:pic>
        <p:nvPicPr>
          <p:cNvPr id="2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CCD796-7AC5-4E7A-BCAB-D45DF1F9F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42" y="1248452"/>
            <a:ext cx="9329004" cy="535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89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6F5644-B722-4A5E-A7D0-56F84B567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923724" y="433073"/>
            <a:ext cx="7958137" cy="107791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39A370"/>
                </a:solidFill>
                <a:cs typeface="Arial"/>
              </a:rPr>
              <a:t>Banco de dados</a:t>
            </a:r>
          </a:p>
        </p:txBody>
      </p:sp>
      <p:pic>
        <p:nvPicPr>
          <p:cNvPr id="3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C4AA34-0761-4AE9-B109-A14C4DC20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344" y="1551465"/>
            <a:ext cx="8968595" cy="49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95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6F5644-B722-4A5E-A7D0-56F84B567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923724" y="433073"/>
            <a:ext cx="7958137" cy="107791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39A370"/>
                </a:solidFill>
                <a:cs typeface="Arial"/>
              </a:rPr>
              <a:t>Banco de dados</a:t>
            </a:r>
          </a:p>
        </p:txBody>
      </p:sp>
      <p:pic>
        <p:nvPicPr>
          <p:cNvPr id="2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E3CE1A-D98F-4F83-9D3F-7EF087DC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3" y="1417886"/>
            <a:ext cx="9515720" cy="513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15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6F5644-B722-4A5E-A7D0-56F84B567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663" y="343826"/>
            <a:ext cx="7958137" cy="1077912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39A370"/>
                </a:solidFill>
                <a:cs typeface="Arial"/>
              </a:rPr>
              <a:t>Simulador</a:t>
            </a:r>
            <a:r>
              <a:rPr lang="en-US" sz="4000" dirty="0">
                <a:solidFill>
                  <a:srgbClr val="39A370"/>
                </a:solidFill>
                <a:cs typeface="Arial"/>
              </a:rPr>
              <a:t> dos Sensores</a:t>
            </a:r>
            <a:endParaRPr lang="en-US" dirty="0" err="1"/>
          </a:p>
        </p:txBody>
      </p:sp>
      <p:pic>
        <p:nvPicPr>
          <p:cNvPr id="3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536D14B-B1AD-46A4-836E-88C567B9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7" y="1123206"/>
            <a:ext cx="9802484" cy="55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95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6F5644-B722-4A5E-A7D0-56F84B567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43949" y="2583151"/>
            <a:ext cx="9221032" cy="1076325"/>
          </a:xfrm>
        </p:spPr>
        <p:txBody>
          <a:bodyPr>
            <a:noAutofit/>
          </a:bodyPr>
          <a:lstStyle/>
          <a:p>
            <a:pPr algn="ctr"/>
            <a:r>
              <a:rPr lang="en-US" sz="6600" dirty="0">
                <a:solidFill>
                  <a:srgbClr val="39A370"/>
                </a:solidFill>
                <a:cs typeface="Arial"/>
              </a:rPr>
              <a:t>Obrigado pela </a:t>
            </a:r>
            <a:r>
              <a:rPr lang="en-US" sz="6600" dirty="0" err="1">
                <a:solidFill>
                  <a:srgbClr val="39A370"/>
                </a:solidFill>
                <a:cs typeface="Arial"/>
              </a:rPr>
              <a:t>atenção</a:t>
            </a:r>
            <a:r>
              <a:rPr lang="en-US" sz="6600" dirty="0">
                <a:solidFill>
                  <a:srgbClr val="39A370"/>
                </a:solidFill>
                <a:cs typeface="Arial"/>
              </a:rPr>
              <a:t>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84196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8A9EDB-BB63-4B50-AF13-07F53F947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4675" r="1" b="19215"/>
          <a:stretch/>
        </p:blipFill>
        <p:spPr>
          <a:xfrm>
            <a:off x="106115" y="115029"/>
            <a:ext cx="12191695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B7355-C42C-4A62-BF7A-5ED0FB9F1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59BA0E-6240-4D74-869E-E21216E86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708570-6B10-49D3-8D31-092F3C0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A1D310-2299-4B25-A602-B5FA1CB1D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8C1FE8-5A04-4B9E-A442-D8D97E5D9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2667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74D598-9B0C-4432-B27A-359A54CBE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420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574D7-A472-4C6F-B760-B522F41B4111}"/>
              </a:ext>
            </a:extLst>
          </p:cNvPr>
          <p:cNvSpPr txBox="1"/>
          <p:nvPr/>
        </p:nvSpPr>
        <p:spPr>
          <a:xfrm>
            <a:off x="1630699" y="2279440"/>
            <a:ext cx="4655388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Felipe Olegário</a:t>
            </a:r>
          </a:p>
          <a:p>
            <a:pPr marL="457200" indent="-4572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Gabriel Eduardo</a:t>
            </a:r>
          </a:p>
          <a:p>
            <a:pPr marL="457200" indent="-4572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Kennedy </a:t>
            </a:r>
            <a:r>
              <a:rPr lang="pt-BR" sz="3200" dirty="0" err="1">
                <a:solidFill>
                  <a:srgbClr val="39A370"/>
                </a:solidFill>
                <a:cs typeface="Arial"/>
              </a:rPr>
              <a:t>Obi</a:t>
            </a:r>
            <a:endParaRPr lang="pt-BR" sz="3200" dirty="0">
              <a:solidFill>
                <a:srgbClr val="39A370"/>
              </a:solidFill>
              <a:cs typeface="Arial"/>
            </a:endParaRPr>
          </a:p>
          <a:p>
            <a:pPr marL="457200" indent="-4572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Lucas Donizete</a:t>
            </a:r>
          </a:p>
          <a:p>
            <a:pPr marL="457200" indent="-4572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Matheus Alencar</a:t>
            </a:r>
          </a:p>
          <a:p>
            <a:pPr marL="457200" indent="-4572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Matheus Santos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5017E-CC55-41CD-A48C-4B3F38CD683B}"/>
              </a:ext>
            </a:extLst>
          </p:cNvPr>
          <p:cNvSpPr txBox="1"/>
          <p:nvPr/>
        </p:nvSpPr>
        <p:spPr>
          <a:xfrm>
            <a:off x="1719532" y="497456"/>
            <a:ext cx="484229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 dirty="0">
                <a:solidFill>
                  <a:schemeClr val="accent2">
                    <a:lumMod val="75000"/>
                  </a:schemeClr>
                </a:solidFill>
              </a:rPr>
              <a:t>Integrantes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0"/>
          <a:stretch/>
        </p:blipFill>
        <p:spPr>
          <a:xfrm>
            <a:off x="8894617" y="-2718"/>
            <a:ext cx="3446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8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8A9EDB-BB63-4B50-AF13-07F53F947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4675" r="1" b="19215"/>
          <a:stretch/>
        </p:blipFill>
        <p:spPr>
          <a:xfrm>
            <a:off x="19851" y="10"/>
            <a:ext cx="12191695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B7355-C42C-4A62-BF7A-5ED0FB9F1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59BA0E-6240-4D74-869E-E21216E86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708570-6B10-49D3-8D31-092F3C0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A1D310-2299-4B25-A602-B5FA1CB1D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8C1FE8-5A04-4B9E-A442-D8D97E5D9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2667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74D598-9B0C-4432-B27A-359A54CBE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420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18369-1234-4653-83B6-0E3FDEF14AA8}"/>
              </a:ext>
            </a:extLst>
          </p:cNvPr>
          <p:cNvSpPr txBox="1"/>
          <p:nvPr/>
        </p:nvSpPr>
        <p:spPr>
          <a:xfrm>
            <a:off x="3818626" y="5270740"/>
            <a:ext cx="2484408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>
              <a:cs typeface="Arial"/>
            </a:endParaRPr>
          </a:p>
          <a:p>
            <a:pPr algn="l">
              <a:spcAft>
                <a:spcPts val="600"/>
              </a:spcAft>
            </a:pPr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E2E9F-5F43-48A4-A3FA-D5203794EC4B}"/>
              </a:ext>
            </a:extLst>
          </p:cNvPr>
          <p:cNvSpPr txBox="1"/>
          <p:nvPr/>
        </p:nvSpPr>
        <p:spPr>
          <a:xfrm>
            <a:off x="1377572" y="736341"/>
            <a:ext cx="68000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 dirty="0">
                <a:solidFill>
                  <a:schemeClr val="accent2">
                    <a:lumMod val="75000"/>
                  </a:schemeClr>
                </a:solidFill>
              </a:rPr>
              <a:t>Contextualização</a:t>
            </a:r>
            <a:endParaRPr lang="pt-BR" sz="1400" dirty="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F92E03-10CE-4CF0-88D8-9B03CA7F296D}"/>
              </a:ext>
            </a:extLst>
          </p:cNvPr>
          <p:cNvSpPr txBox="1"/>
          <p:nvPr/>
        </p:nvSpPr>
        <p:spPr>
          <a:xfrm>
            <a:off x="1444978" y="2388665"/>
            <a:ext cx="6592147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39A370"/>
                </a:solidFill>
              </a:rPr>
              <a:t>Microalgas.</a:t>
            </a:r>
            <a:endParaRPr lang="pt-BR" sz="3200" dirty="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39A370"/>
                </a:solidFill>
              </a:rPr>
              <a:t>Aspectos.</a:t>
            </a:r>
            <a:endParaRPr lang="pt-BR" sz="3200" dirty="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39A370"/>
                </a:solidFill>
              </a:rPr>
              <a:t>Reprodução.</a:t>
            </a:r>
            <a:endParaRPr lang="pt-BR" sz="3200" dirty="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39A370"/>
                </a:solidFill>
              </a:rPr>
              <a:t>Rentabilidade.</a:t>
            </a:r>
            <a:endParaRPr lang="pt-BR" sz="3200" dirty="0">
              <a:solidFill>
                <a:srgbClr val="39A370"/>
              </a:solidFill>
              <a:cs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9" r="39559"/>
          <a:stretch/>
        </p:blipFill>
        <p:spPr>
          <a:xfrm>
            <a:off x="8929687" y="-7926"/>
            <a:ext cx="3280031" cy="696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56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9D725202-5B3C-47D1-AFAD-CE50B6618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385" y="1311309"/>
            <a:ext cx="7317229" cy="5272300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3A3DABFD-9069-4B47-BBB1-6708FF44170B}"/>
              </a:ext>
            </a:extLst>
          </p:cNvPr>
          <p:cNvSpPr txBox="1"/>
          <p:nvPr/>
        </p:nvSpPr>
        <p:spPr>
          <a:xfrm>
            <a:off x="1159666" y="203313"/>
            <a:ext cx="635457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400" dirty="0">
                <a:solidFill>
                  <a:schemeClr val="accent2">
                    <a:lumMod val="75000"/>
                  </a:schemeClr>
                </a:solidFill>
              </a:rPr>
              <a:t>HLD</a:t>
            </a:r>
            <a:endParaRPr lang="pt-BR" sz="6600" b="1" dirty="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5138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3A3DABFD-9069-4B47-BBB1-6708FF44170B}"/>
              </a:ext>
            </a:extLst>
          </p:cNvPr>
          <p:cNvSpPr txBox="1"/>
          <p:nvPr/>
        </p:nvSpPr>
        <p:spPr>
          <a:xfrm>
            <a:off x="1159666" y="203313"/>
            <a:ext cx="635457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400" dirty="0">
                <a:solidFill>
                  <a:schemeClr val="accent2">
                    <a:lumMod val="75000"/>
                  </a:schemeClr>
                </a:solidFill>
              </a:rPr>
              <a:t>HLD</a:t>
            </a:r>
            <a:endParaRPr lang="pt-BR" sz="6600" b="1" dirty="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EE11567-FBF1-45DD-99FD-8123F6B12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82" y="1311309"/>
            <a:ext cx="10040036" cy="48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3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8A9EDB-BB63-4B50-AF13-07F53F947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4675" r="1" b="19215"/>
          <a:stretch/>
        </p:blipFill>
        <p:spPr>
          <a:xfrm>
            <a:off x="5474" y="10"/>
            <a:ext cx="12191695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B7355-C42C-4A62-BF7A-5ED0FB9F1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59BA0E-6240-4D74-869E-E21216E86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708570-6B10-49D3-8D31-092F3C0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A1D310-2299-4B25-A602-B5FA1CB1D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8C1FE8-5A04-4B9E-A442-D8D97E5D9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2667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74D598-9B0C-4432-B27A-359A54CBE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420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4262"/>
          <a:stretch/>
        </p:blipFill>
        <p:spPr>
          <a:xfrm>
            <a:off x="8934205" y="0"/>
            <a:ext cx="3267892" cy="685800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FAB61882-D59E-4FD3-BDE3-6DD8423718A7}"/>
              </a:ext>
            </a:extLst>
          </p:cNvPr>
          <p:cNvSpPr txBox="1"/>
          <p:nvPr/>
        </p:nvSpPr>
        <p:spPr>
          <a:xfrm>
            <a:off x="1159666" y="203313"/>
            <a:ext cx="635457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400" dirty="0">
                <a:solidFill>
                  <a:schemeClr val="accent2">
                    <a:lumMod val="75000"/>
                  </a:schemeClr>
                </a:solidFill>
              </a:rPr>
              <a:t>Principais requisitos</a:t>
            </a:r>
            <a:endParaRPr lang="pt-BR" sz="5400" b="1" dirty="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8332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8A9EDB-BB63-4B50-AF13-07F53F947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4675" r="1" b="19215"/>
          <a:stretch/>
        </p:blipFill>
        <p:spPr>
          <a:xfrm>
            <a:off x="-857167" y="1558"/>
            <a:ext cx="12191695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B7355-C42C-4A62-BF7A-5ED0FB9F1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59BA0E-6240-4D74-869E-E21216E86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708570-6B10-49D3-8D31-092F3C0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A1D310-2299-4B25-A602-B5FA1CB1D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large building&#10;&#10;Description automatically generated">
            <a:extLst>
              <a:ext uri="{FF2B5EF4-FFF2-40B4-BE49-F238E27FC236}">
                <a16:creationId xmlns:a16="http://schemas.microsoft.com/office/drawing/2014/main" id="{EE596218-94B8-41A3-B9DA-892C27B847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34" t="344" r="14196" b="-554"/>
          <a:stretch/>
        </p:blipFill>
        <p:spPr>
          <a:xfrm>
            <a:off x="8861222" y="552"/>
            <a:ext cx="3337304" cy="686088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C8C1FE8-5A04-4B9E-A442-D8D97E5D9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2667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C7697-3A86-409F-BD6F-CB73A7A1B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715" y="1718092"/>
            <a:ext cx="6869536" cy="338999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br>
              <a:rPr lang="en-US" sz="3200">
                <a:solidFill>
                  <a:srgbClr val="39A370"/>
                </a:solidFill>
                <a:ea typeface="+mj-lt"/>
                <a:cs typeface="+mj-lt"/>
              </a:rPr>
            </a:br>
            <a:br>
              <a:rPr lang="en-US" sz="3200">
                <a:ea typeface="+mj-lt"/>
                <a:cs typeface="+mj-lt"/>
              </a:rPr>
            </a:br>
            <a:endParaRPr lang="en-US" sz="3200">
              <a:solidFill>
                <a:srgbClr val="39A370"/>
              </a:solidFill>
              <a:ea typeface="+mj-lt"/>
              <a:cs typeface="+mj-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74D598-9B0C-4432-B27A-359A54CBE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420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5118D1-4A32-4268-8A00-0325F358D4FE}"/>
              </a:ext>
            </a:extLst>
          </p:cNvPr>
          <p:cNvSpPr txBox="1"/>
          <p:nvPr/>
        </p:nvSpPr>
        <p:spPr>
          <a:xfrm>
            <a:off x="1201947" y="339305"/>
            <a:ext cx="701106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600" dirty="0" err="1">
                <a:solidFill>
                  <a:schemeClr val="accent2">
                    <a:lumMod val="75000"/>
                  </a:schemeClr>
                </a:solidFill>
              </a:rPr>
              <a:t>Problema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85E25-B373-4500-977F-968D05CCB2B1}"/>
              </a:ext>
            </a:extLst>
          </p:cNvPr>
          <p:cNvSpPr txBox="1"/>
          <p:nvPr/>
        </p:nvSpPr>
        <p:spPr>
          <a:xfrm>
            <a:off x="1344172" y="1719532"/>
            <a:ext cx="6876136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Falta</a:t>
            </a:r>
            <a:r>
              <a:rPr lang="en-US" sz="3200" dirty="0">
                <a:solidFill>
                  <a:srgbClr val="39A370"/>
                </a:solidFill>
                <a:ea typeface="+mn-lt"/>
                <a:cs typeface="+mn-lt"/>
              </a:rPr>
              <a:t> de </a:t>
            </a: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tecnologia</a:t>
            </a:r>
            <a:r>
              <a:rPr lang="en-US" sz="3200" dirty="0">
                <a:solidFill>
                  <a:srgbClr val="39A370"/>
                </a:solidFill>
                <a:ea typeface="+mn-lt"/>
                <a:cs typeface="+mn-lt"/>
              </a:rPr>
              <a:t>.</a:t>
            </a:r>
            <a:endParaRPr lang="en-US" sz="3200" dirty="0"/>
          </a:p>
          <a:p>
            <a:pPr marL="457200" indent="-457200">
              <a:buFont typeface="Wingdings"/>
              <a:buChar char="Ø"/>
            </a:pP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Custo</a:t>
            </a:r>
            <a:r>
              <a:rPr lang="en-US" sz="3200" dirty="0">
                <a:solidFill>
                  <a:srgbClr val="39A370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Elevado</a:t>
            </a:r>
            <a:r>
              <a:rPr lang="en-US" sz="3200" dirty="0">
                <a:solidFill>
                  <a:srgbClr val="39A370"/>
                </a:solidFill>
                <a:ea typeface="+mn-lt"/>
                <a:cs typeface="+mn-lt"/>
              </a:rPr>
              <a:t>.</a:t>
            </a:r>
            <a:endParaRPr lang="en-US" sz="3200" dirty="0">
              <a:cs typeface="Arial" panose="020B0604020202020204"/>
            </a:endParaRPr>
          </a:p>
          <a:p>
            <a:pPr marL="457200" indent="-457200">
              <a:buFont typeface="Wingdings"/>
              <a:buChar char="Ø"/>
            </a:pPr>
            <a:r>
              <a:rPr lang="en-US" sz="3200" dirty="0" err="1">
                <a:solidFill>
                  <a:srgbClr val="39A370"/>
                </a:solidFill>
                <a:cs typeface="Arial"/>
              </a:rPr>
              <a:t>Falta</a:t>
            </a:r>
            <a:r>
              <a:rPr lang="en-US" sz="3200" dirty="0">
                <a:solidFill>
                  <a:srgbClr val="39A370"/>
                </a:solidFill>
                <a:cs typeface="Arial"/>
              </a:rPr>
              <a:t> de </a:t>
            </a:r>
            <a:r>
              <a:rPr lang="en-US" sz="3200" dirty="0" err="1">
                <a:solidFill>
                  <a:srgbClr val="39A370"/>
                </a:solidFill>
                <a:cs typeface="Arial"/>
              </a:rPr>
              <a:t>investimento</a:t>
            </a:r>
            <a:r>
              <a:rPr lang="en-US" sz="3200" dirty="0">
                <a:solidFill>
                  <a:srgbClr val="39A370"/>
                </a:solidFill>
                <a:cs typeface="Arial"/>
              </a:rPr>
              <a:t>.</a:t>
            </a:r>
          </a:p>
          <a:p>
            <a:pPr marL="285750" indent="-285750">
              <a:buFont typeface="Arial,Sans-Serif"/>
              <a:buChar char="•"/>
            </a:pPr>
            <a:endParaRPr lang="en-US" sz="3200" dirty="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3200" dirty="0">
              <a:solidFill>
                <a:srgbClr val="39A37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490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8A9EDB-BB63-4B50-AF13-07F53F947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4675" r="1" b="19215"/>
          <a:stretch/>
        </p:blipFill>
        <p:spPr>
          <a:xfrm>
            <a:off x="5475" y="1558"/>
            <a:ext cx="12191695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B7355-C42C-4A62-BF7A-5ED0FB9F1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59BA0E-6240-4D74-869E-E21216E86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708570-6B10-49D3-8D31-092F3C0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A1D310-2299-4B25-A602-B5FA1CB1D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8C1FE8-5A04-4B9E-A442-D8D97E5D9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2667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C7697-3A86-409F-BD6F-CB73A7A1B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715" y="1718092"/>
            <a:ext cx="6869536" cy="338999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br>
              <a:rPr lang="en-US" sz="3200">
                <a:solidFill>
                  <a:srgbClr val="39A370"/>
                </a:solidFill>
                <a:ea typeface="+mj-lt"/>
                <a:cs typeface="+mj-lt"/>
              </a:rPr>
            </a:br>
            <a:br>
              <a:rPr lang="en-US" sz="3200">
                <a:ea typeface="+mj-lt"/>
                <a:cs typeface="+mj-lt"/>
              </a:rPr>
            </a:br>
            <a:endParaRPr lang="en-US" sz="3200">
              <a:solidFill>
                <a:srgbClr val="39A370"/>
              </a:solidFill>
              <a:ea typeface="+mj-lt"/>
              <a:cs typeface="+mj-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74D598-9B0C-4432-B27A-359A54CBE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420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85E25-B373-4500-977F-968D05CCB2B1}"/>
              </a:ext>
            </a:extLst>
          </p:cNvPr>
          <p:cNvSpPr txBox="1"/>
          <p:nvPr/>
        </p:nvSpPr>
        <p:spPr>
          <a:xfrm>
            <a:off x="1344172" y="1719532"/>
            <a:ext cx="687613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Qual</a:t>
            </a:r>
            <a:r>
              <a:rPr lang="en-US" sz="3200" dirty="0">
                <a:solidFill>
                  <a:srgbClr val="39A370"/>
                </a:solidFill>
                <a:ea typeface="+mn-lt"/>
                <a:cs typeface="+mn-lt"/>
              </a:rPr>
              <a:t> a </a:t>
            </a: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nossa</a:t>
            </a:r>
            <a:r>
              <a:rPr lang="en-US" sz="3200" dirty="0">
                <a:solidFill>
                  <a:srgbClr val="39A370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proposta</a:t>
            </a:r>
            <a:r>
              <a:rPr lang="en-US" sz="3200" dirty="0">
                <a:solidFill>
                  <a:srgbClr val="39A370"/>
                </a:solidFill>
                <a:ea typeface="+mn-lt"/>
                <a:cs typeface="+mn-lt"/>
              </a:rPr>
              <a:t> para as </a:t>
            </a: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empresas</a:t>
            </a:r>
            <a:r>
              <a:rPr lang="en-US" sz="3200" dirty="0">
                <a:solidFill>
                  <a:srgbClr val="39A370"/>
                </a:solidFill>
                <a:ea typeface="+mn-lt"/>
                <a:cs typeface="+mn-lt"/>
              </a:rPr>
              <a:t>?</a:t>
            </a:r>
            <a:endParaRPr lang="en-US" sz="3200" dirty="0"/>
          </a:p>
          <a:p>
            <a:pPr marL="457200" indent="-457200">
              <a:buFont typeface="Wingdings"/>
              <a:buChar char="Ø"/>
            </a:pPr>
            <a:endParaRPr lang="en-US" sz="3200" dirty="0">
              <a:solidFill>
                <a:srgbClr val="39A370"/>
              </a:solidFill>
              <a:cs typeface="Arial"/>
            </a:endParaRPr>
          </a:p>
          <a:p>
            <a:pPr marL="457200" indent="-457200">
              <a:buFont typeface="Wingdings"/>
              <a:buChar char="Ø"/>
            </a:pPr>
            <a:r>
              <a:rPr lang="en-US" sz="3200" dirty="0">
                <a:solidFill>
                  <a:srgbClr val="39A370"/>
                </a:solidFill>
                <a:cs typeface="Arial"/>
              </a:rPr>
              <a:t>O que </a:t>
            </a:r>
            <a:r>
              <a:rPr lang="en-US" sz="3200" dirty="0" err="1">
                <a:solidFill>
                  <a:srgbClr val="39A370"/>
                </a:solidFill>
                <a:cs typeface="Arial"/>
              </a:rPr>
              <a:t>vamos</a:t>
            </a:r>
            <a:r>
              <a:rPr lang="en-US" sz="3200" dirty="0">
                <a:solidFill>
                  <a:srgbClr val="39A370"/>
                </a:solidFill>
                <a:cs typeface="Arial"/>
              </a:rPr>
              <a:t> </a:t>
            </a:r>
            <a:r>
              <a:rPr lang="en-US" sz="3200" dirty="0" err="1">
                <a:solidFill>
                  <a:srgbClr val="39A370"/>
                </a:solidFill>
                <a:cs typeface="Arial"/>
              </a:rPr>
              <a:t>solucionar</a:t>
            </a:r>
            <a:r>
              <a:rPr lang="en-US" sz="3200" dirty="0">
                <a:solidFill>
                  <a:srgbClr val="39A370"/>
                </a:solidFill>
                <a:cs typeface="Arial"/>
              </a:rPr>
              <a:t>?</a:t>
            </a:r>
          </a:p>
          <a:p>
            <a:pPr marL="285750" indent="-285750">
              <a:buFont typeface="Arial,Sans-Serif"/>
              <a:buChar char="•"/>
            </a:pPr>
            <a:endParaRPr lang="en-US" sz="3200" dirty="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3200" dirty="0">
              <a:solidFill>
                <a:srgbClr val="39A370"/>
              </a:solidFill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CF9C7-0015-450B-ACC4-C3B9620CB104}"/>
              </a:ext>
            </a:extLst>
          </p:cNvPr>
          <p:cNvSpPr txBox="1"/>
          <p:nvPr/>
        </p:nvSpPr>
        <p:spPr>
          <a:xfrm>
            <a:off x="1201947" y="339305"/>
            <a:ext cx="701106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 dirty="0" err="1">
                <a:solidFill>
                  <a:schemeClr val="accent2">
                    <a:lumMod val="75000"/>
                  </a:schemeClr>
                </a:solidFill>
              </a:rPr>
              <a:t>Solução</a:t>
            </a:r>
            <a:r>
              <a:rPr lang="en-US" sz="6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6600" dirty="0" err="1">
                <a:solidFill>
                  <a:schemeClr val="accent2">
                    <a:lumMod val="75000"/>
                  </a:schemeClr>
                </a:solidFill>
              </a:rPr>
              <a:t>Proposta</a:t>
            </a:r>
            <a:endParaRPr lang="en-US" dirty="0"/>
          </a:p>
        </p:txBody>
      </p:sp>
      <p:pic>
        <p:nvPicPr>
          <p:cNvPr id="3" name="Picture 3" descr="A view of a city&#10;&#10;Description automatically generated">
            <a:extLst>
              <a:ext uri="{FF2B5EF4-FFF2-40B4-BE49-F238E27FC236}">
                <a16:creationId xmlns:a16="http://schemas.microsoft.com/office/drawing/2014/main" id="{0EA65DBE-2E8D-4A83-BB1A-79B6A00D0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343" y="-5378"/>
            <a:ext cx="3260783" cy="68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78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C7228A2B-354D-4D8B-8450-CC811F5D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417" y="-1937"/>
            <a:ext cx="9149166" cy="686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78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102</Words>
  <Application>Microsoft Office PowerPoint</Application>
  <PresentationFormat>Widescreen</PresentationFormat>
  <Paragraphs>40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Arial,Sans-Serif</vt:lpstr>
      <vt:lpstr>MS Shell Dlg 2</vt:lpstr>
      <vt:lpstr>Wingdings</vt:lpstr>
      <vt:lpstr>Wingdings 3</vt:lpstr>
      <vt:lpstr>Madison</vt:lpstr>
      <vt:lpstr>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</vt:lpstr>
      <vt:lpstr>  </vt:lpstr>
      <vt:lpstr>Apresentação do PowerPoint</vt:lpstr>
      <vt:lpstr>Apresentação do PowerPoint</vt:lpstr>
      <vt:lpstr>Index do site</vt:lpstr>
      <vt:lpstr>Index do site/Login</vt:lpstr>
      <vt:lpstr>Index do site/Cadastro</vt:lpstr>
      <vt:lpstr>Apresentação do PowerPoint</vt:lpstr>
      <vt:lpstr>Banco de dados</vt:lpstr>
      <vt:lpstr>Banco de dados</vt:lpstr>
      <vt:lpstr>Banco de dados</vt:lpstr>
      <vt:lpstr>Simulador dos Sensores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Marcos Antonio Garcia</cp:lastModifiedBy>
  <cp:revision>45</cp:revision>
  <dcterms:created xsi:type="dcterms:W3CDTF">2020-09-11T13:25:28Z</dcterms:created>
  <dcterms:modified xsi:type="dcterms:W3CDTF">2020-10-23T00:04:25Z</dcterms:modified>
</cp:coreProperties>
</file>